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3" r:id="rId13"/>
    <p:sldId id="277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13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21" Type="http://schemas.openxmlformats.org/officeDocument/2006/relationships/image" Target="../media/image117.png"/><Relationship Id="rId34" Type="http://schemas.openxmlformats.org/officeDocument/2006/relationships/image" Target="../media/image130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37" Type="http://schemas.openxmlformats.org/officeDocument/2006/relationships/image" Target="../media/image133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2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31" Type="http://schemas.openxmlformats.org/officeDocument/2006/relationships/image" Target="../media/image12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31.png"/><Relationship Id="rId8" Type="http://schemas.openxmlformats.org/officeDocument/2006/relationships/image" Target="../media/image104.png"/><Relationship Id="rId3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19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13353" y="8892310"/>
            <a:ext cx="1290956" cy="1211998"/>
            <a:chOff x="16813353" y="8892310"/>
            <a:chExt cx="1290956" cy="1211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13353" y="8892310"/>
              <a:ext cx="1290956" cy="12119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307" y="2109063"/>
            <a:ext cx="6051676" cy="1031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1542" y="3451916"/>
            <a:ext cx="7504762" cy="4629500"/>
            <a:chOff x="1021542" y="3451916"/>
            <a:chExt cx="7504762" cy="46295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542" y="3451916"/>
              <a:ext cx="7504762" cy="4629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451914"/>
            <a:ext cx="8392168" cy="994284"/>
            <a:chOff x="9142857" y="3451914"/>
            <a:chExt cx="8392168" cy="99428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142857" y="3451916"/>
              <a:ext cx="508025" cy="500700"/>
              <a:chOff x="9142857" y="3451916"/>
              <a:chExt cx="508025" cy="5007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42857" y="3451916"/>
                <a:ext cx="508025" cy="50070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7430" y="3394773"/>
              <a:ext cx="7348005" cy="1124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645714"/>
            <a:ext cx="8392168" cy="1432379"/>
            <a:chOff x="9142857" y="4645714"/>
            <a:chExt cx="8392168" cy="143237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142857" y="4645717"/>
              <a:ext cx="508025" cy="500700"/>
              <a:chOff x="9142857" y="4645717"/>
              <a:chExt cx="508025" cy="50070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42857" y="4645717"/>
                <a:ext cx="508025" cy="50070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77430" y="4588573"/>
              <a:ext cx="7542286" cy="15771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6287619"/>
            <a:ext cx="8392168" cy="994284"/>
            <a:chOff x="9142857" y="6287619"/>
            <a:chExt cx="8392168" cy="99428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142857" y="6287620"/>
              <a:ext cx="508025" cy="500700"/>
              <a:chOff x="9142857" y="6287620"/>
              <a:chExt cx="508025" cy="50070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42857" y="6287620"/>
                <a:ext cx="508025" cy="50070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77430" y="6230478"/>
              <a:ext cx="7890467" cy="112378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129" y="248509"/>
            <a:ext cx="5694884" cy="29533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05798" y="2725547"/>
            <a:ext cx="1315533" cy="879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5480" y="3784484"/>
            <a:ext cx="6262365" cy="9160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73784" y="5317183"/>
            <a:ext cx="1315533" cy="8738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35483" y="6656006"/>
            <a:ext cx="6210784" cy="9904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59300" y="824690"/>
            <a:ext cx="6503182" cy="11373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60416" y="8638567"/>
            <a:ext cx="5246011" cy="714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1672" y="2638041"/>
            <a:ext cx="8365394" cy="5009633"/>
            <a:chOff x="1271672" y="2638041"/>
            <a:chExt cx="8365394" cy="50096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84040" y="460210"/>
              <a:ext cx="16730788" cy="1001926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1672" y="2638041"/>
              <a:ext cx="8365394" cy="50096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35483" y="7578045"/>
            <a:ext cx="5553298" cy="9904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14762" y="2223016"/>
            <a:ext cx="7004321" cy="5799132"/>
            <a:chOff x="10614762" y="2223016"/>
            <a:chExt cx="7004321" cy="57991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7780" y="2139843"/>
              <a:ext cx="1417784" cy="99633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1438" y="3368481"/>
              <a:ext cx="5582563" cy="98268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1590" y="5076010"/>
              <a:ext cx="1495241" cy="98681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1473" y="6712359"/>
              <a:ext cx="5641944" cy="10671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70207" y="807734"/>
            <a:ext cx="6169621" cy="12716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57541" y="8619966"/>
            <a:ext cx="5223744" cy="7146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8616" y="2250383"/>
            <a:ext cx="8535010" cy="5323532"/>
            <a:chOff x="1238616" y="2250383"/>
            <a:chExt cx="8535010" cy="53235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81415" y="-63908"/>
              <a:ext cx="17070021" cy="1064706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8616" y="2250383"/>
              <a:ext cx="8535010" cy="5323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879" y="0"/>
            <a:ext cx="18285714" cy="10285714"/>
            <a:chOff x="29879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9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6078" y="1619168"/>
            <a:ext cx="15853562" cy="8074999"/>
            <a:chOff x="1216078" y="1619168"/>
            <a:chExt cx="15853562" cy="8074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0703" y="-2418332"/>
              <a:ext cx="31707124" cy="1614999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183923" y="3161236"/>
              <a:ext cx="2019048" cy="558186"/>
              <a:chOff x="3183923" y="3161236"/>
              <a:chExt cx="2019048" cy="55818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83923" y="3161236"/>
                <a:ext cx="2019048" cy="5581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183923" y="4138469"/>
              <a:ext cx="2019048" cy="558186"/>
              <a:chOff x="3183923" y="4138469"/>
              <a:chExt cx="2019048" cy="5581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83923" y="4138469"/>
                <a:ext cx="2019048" cy="5581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183923" y="5098481"/>
              <a:ext cx="3988992" cy="558186"/>
              <a:chOff x="3183923" y="5098481"/>
              <a:chExt cx="3988992" cy="5581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83923" y="5098481"/>
                <a:ext cx="3988992" cy="55818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202971" y="6049036"/>
              <a:ext cx="3939888" cy="558186"/>
              <a:chOff x="5202971" y="6049036"/>
              <a:chExt cx="3939888" cy="5581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202971" y="6049036"/>
                <a:ext cx="3939888" cy="5581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202971" y="6988174"/>
              <a:ext cx="5942859" cy="558186"/>
              <a:chOff x="5202971" y="6988174"/>
              <a:chExt cx="5942859" cy="5581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202971" y="6988174"/>
                <a:ext cx="5942859" cy="5581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172915" y="7927312"/>
              <a:ext cx="9896725" cy="558186"/>
              <a:chOff x="7172915" y="7927312"/>
              <a:chExt cx="9896725" cy="5581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72915" y="7927312"/>
                <a:ext cx="9896725" cy="55818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352265" y="8873049"/>
              <a:ext cx="717376" cy="687784"/>
              <a:chOff x="16352265" y="8873049"/>
              <a:chExt cx="717376" cy="68778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2265" y="8873049"/>
                <a:ext cx="717376" cy="687784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9286" y="-66650"/>
            <a:ext cx="5485379" cy="35319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8616" y="-533376"/>
            <a:ext cx="3904721" cy="134371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8344" y="6272277"/>
            <a:ext cx="1609921" cy="22138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0974" y="2940945"/>
            <a:ext cx="1028506" cy="9059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88591" y="5278246"/>
            <a:ext cx="868596" cy="5042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17163" y="5661865"/>
            <a:ext cx="480159" cy="3818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953" y="-532206"/>
            <a:ext cx="3904721" cy="134324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1744" y="6272277"/>
            <a:ext cx="1621549" cy="2576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7884" y="2835426"/>
            <a:ext cx="1942857" cy="2307431"/>
            <a:chOff x="1447884" y="2835426"/>
            <a:chExt cx="1942857" cy="23074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7884" y="2835426"/>
              <a:ext cx="1942857" cy="23074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7216" y="2940948"/>
            <a:ext cx="899935" cy="9059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2396" y="5278246"/>
            <a:ext cx="868596" cy="5042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0968" y="5661865"/>
            <a:ext cx="480159" cy="3818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6734" y="-532206"/>
            <a:ext cx="3904721" cy="134324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86467" y="6294629"/>
            <a:ext cx="1711844" cy="18302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92438" y="2830495"/>
            <a:ext cx="1942857" cy="2312363"/>
            <a:chOff x="3692438" y="2830495"/>
            <a:chExt cx="1942857" cy="23123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92438" y="2830495"/>
              <a:ext cx="1942857" cy="231236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99097" y="2940950"/>
            <a:ext cx="1019935" cy="9059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92178" y="5252793"/>
            <a:ext cx="868596" cy="50423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0749" y="5661864"/>
            <a:ext cx="480159" cy="38189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90497" y="-532206"/>
            <a:ext cx="3904721" cy="13432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71429" y="2825902"/>
            <a:ext cx="1942857" cy="2360093"/>
            <a:chOff x="8171429" y="2825902"/>
            <a:chExt cx="1942857" cy="23600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71429" y="2825902"/>
              <a:ext cx="1942857" cy="236009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70229" y="6272277"/>
            <a:ext cx="1669616" cy="25725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82859" y="2940945"/>
            <a:ext cx="1079935" cy="9059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75941" y="5278246"/>
            <a:ext cx="868596" cy="5042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4512" y="5661865"/>
            <a:ext cx="480159" cy="3818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32378" y="-533376"/>
            <a:ext cx="3904721" cy="134371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12096" y="6313582"/>
            <a:ext cx="1660054" cy="292523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24764" y="2964150"/>
            <a:ext cx="1011363" cy="90597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572382" y="5278246"/>
            <a:ext cx="886863" cy="43769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00953" y="5661865"/>
            <a:ext cx="480159" cy="38189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74259" y="-533376"/>
            <a:ext cx="3904721" cy="134371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808572" y="6313582"/>
            <a:ext cx="1621549" cy="257253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766669" y="2964150"/>
            <a:ext cx="1037078" cy="90597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814287" y="5278246"/>
            <a:ext cx="868596" cy="50423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42858" y="5661865"/>
            <a:ext cx="480159" cy="38189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916140" y="-540845"/>
            <a:ext cx="3904721" cy="13466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97072" y="2825902"/>
            <a:ext cx="1942857" cy="2360093"/>
            <a:chOff x="14897072" y="2825902"/>
            <a:chExt cx="1942857" cy="23600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897072" y="2825902"/>
              <a:ext cx="1942857" cy="236009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050382" y="6313582"/>
            <a:ext cx="1467378" cy="257253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008478" y="2964150"/>
            <a:ext cx="995935" cy="90597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5031633" y="5278246"/>
            <a:ext cx="886863" cy="43769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069728" y="5661865"/>
            <a:ext cx="480159" cy="38189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178399" y="912589"/>
            <a:ext cx="6225100" cy="16513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31839" cy="9047619"/>
            <a:chOff x="666667" y="619048"/>
            <a:chExt cx="16931839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31839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7922" y="680255"/>
            <a:ext cx="7234091" cy="17561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20855" y="-1499475"/>
            <a:ext cx="30672347" cy="146034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6117" y="1905952"/>
            <a:ext cx="7558764" cy="15159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4478" y="856812"/>
            <a:ext cx="16184028" cy="8809854"/>
            <a:chOff x="1414478" y="856812"/>
            <a:chExt cx="16184028" cy="88098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478" y="856812"/>
              <a:ext cx="16184028" cy="88098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240" y="527621"/>
            <a:ext cx="6876229" cy="1002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6667" y="619048"/>
            <a:ext cx="16931839" cy="9047619"/>
            <a:chOff x="666667" y="619048"/>
            <a:chExt cx="16931839" cy="90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619048"/>
              <a:ext cx="16931839" cy="90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5949" y="941916"/>
            <a:ext cx="16913816" cy="7448963"/>
            <a:chOff x="685949" y="941916"/>
            <a:chExt cx="16913816" cy="74489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949" y="941916"/>
              <a:ext cx="16913816" cy="74489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240" y="527621"/>
            <a:ext cx="6876230" cy="1002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6667" y="619048"/>
            <a:ext cx="16931839" cy="9047619"/>
            <a:chOff x="666667" y="619048"/>
            <a:chExt cx="16931839" cy="90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619048"/>
              <a:ext cx="16931839" cy="90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37572" y="172773"/>
            <a:ext cx="12045013" cy="9493894"/>
            <a:chOff x="3537572" y="172773"/>
            <a:chExt cx="12045013" cy="9493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7572" y="172773"/>
              <a:ext cx="12045013" cy="94938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240" y="527621"/>
            <a:ext cx="6579030" cy="10022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6667" y="619048"/>
            <a:ext cx="16931839" cy="9047619"/>
            <a:chOff x="666667" y="619048"/>
            <a:chExt cx="16931839" cy="90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667" y="619048"/>
              <a:ext cx="16931839" cy="90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6114" y="1905952"/>
            <a:ext cx="7399888" cy="17084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4989" y="749622"/>
            <a:ext cx="5489632" cy="1763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2690" y="838872"/>
            <a:ext cx="10228682" cy="8574360"/>
            <a:chOff x="992690" y="838872"/>
            <a:chExt cx="10228682" cy="85743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690" y="838872"/>
              <a:ext cx="10228682" cy="8574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4961" y="749618"/>
            <a:ext cx="5489634" cy="1843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7131" y="844618"/>
            <a:ext cx="9649116" cy="8822049"/>
            <a:chOff x="997131" y="844618"/>
            <a:chExt cx="9649116" cy="88220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131" y="844618"/>
              <a:ext cx="9649116" cy="8822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4960" y="749618"/>
            <a:ext cx="5035025" cy="1843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89816" y="771855"/>
            <a:ext cx="9675900" cy="8681887"/>
            <a:chOff x="1789816" y="771855"/>
            <a:chExt cx="9675900" cy="8681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9816" y="771855"/>
              <a:ext cx="9675900" cy="8681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4960" y="749618"/>
            <a:ext cx="4692292" cy="1843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9062" y="821161"/>
            <a:ext cx="9612333" cy="8643393"/>
            <a:chOff x="1359062" y="821161"/>
            <a:chExt cx="9612333" cy="86433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9062" y="821161"/>
              <a:ext cx="9612333" cy="8643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4960" y="749618"/>
            <a:ext cx="5368092" cy="17633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512" y="938424"/>
            <a:ext cx="9936223" cy="8492315"/>
            <a:chOff x="1365512" y="938424"/>
            <a:chExt cx="9936223" cy="84923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512" y="938424"/>
              <a:ext cx="9936223" cy="8492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4202" y="1876073"/>
            <a:ext cx="8408535" cy="151598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937" y="619048"/>
            <a:ext cx="16931839" cy="9047619"/>
            <a:chOff x="676937" y="619048"/>
            <a:chExt cx="16931839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937" y="619048"/>
              <a:ext cx="16931839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34284" y="698161"/>
            <a:ext cx="6004706" cy="99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82444" y="970848"/>
            <a:ext cx="11633098" cy="8300373"/>
            <a:chOff x="5382444" y="970848"/>
            <a:chExt cx="11633098" cy="83003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2444" y="970848"/>
              <a:ext cx="11633098" cy="8300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937" y="619048"/>
            <a:ext cx="16931839" cy="9047619"/>
            <a:chOff x="676937" y="619048"/>
            <a:chExt cx="16931839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937" y="619048"/>
              <a:ext cx="16931839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34284" y="698161"/>
            <a:ext cx="6004706" cy="99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4948" y="1798430"/>
            <a:ext cx="12487659" cy="6688854"/>
            <a:chOff x="4764948" y="1798430"/>
            <a:chExt cx="12487659" cy="66888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4948" y="1798430"/>
              <a:ext cx="12487659" cy="6688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937" y="619048"/>
            <a:ext cx="16931839" cy="9047619"/>
            <a:chOff x="676937" y="619048"/>
            <a:chExt cx="16931839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937" y="619048"/>
              <a:ext cx="16931839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34284" y="698161"/>
            <a:ext cx="5786687" cy="992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67479" y="1647804"/>
            <a:ext cx="12756052" cy="7196780"/>
            <a:chOff x="4467479" y="1647804"/>
            <a:chExt cx="12756052" cy="71967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7479" y="1647804"/>
              <a:ext cx="12756052" cy="7196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4199" y="1876076"/>
            <a:ext cx="7377069" cy="17084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937" y="619048"/>
            <a:ext cx="16931839" cy="9047619"/>
            <a:chOff x="676937" y="619048"/>
            <a:chExt cx="16931839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937" y="619048"/>
              <a:ext cx="16931839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937" y="619048"/>
            <a:ext cx="16931839" cy="9047619"/>
            <a:chOff x="676937" y="619048"/>
            <a:chExt cx="16931839" cy="90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937" y="619048"/>
              <a:ext cx="16931839" cy="90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28986" y="997463"/>
            <a:ext cx="5867801" cy="9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8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6235" y="619048"/>
            <a:ext cx="18421949" cy="9047619"/>
            <a:chOff x="-136235" y="619048"/>
            <a:chExt cx="18421949" cy="90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6235" y="619048"/>
              <a:ext cx="18421949" cy="90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5685" y="4911619"/>
            <a:ext cx="8755762" cy="4138896"/>
            <a:chOff x="1375685" y="4911619"/>
            <a:chExt cx="8755762" cy="41388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8877" y="4865906"/>
              <a:ext cx="3165624" cy="5592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75685" y="5658280"/>
              <a:ext cx="2669762" cy="3392235"/>
              <a:chOff x="1375685" y="5658280"/>
              <a:chExt cx="2669762" cy="33922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804" y="3962163"/>
                <a:ext cx="5339524" cy="6784469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1385209" y="5667804"/>
                <a:ext cx="2657143" cy="1504762"/>
                <a:chOff x="1385209" y="5667804"/>
                <a:chExt cx="2657143" cy="1504762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85209" y="5667804"/>
                  <a:ext cx="2657143" cy="15047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4418685" y="5648757"/>
              <a:ext cx="2669762" cy="3292026"/>
              <a:chOff x="4418685" y="5648757"/>
              <a:chExt cx="2669762" cy="329202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3804" y="4002744"/>
                <a:ext cx="5339524" cy="6584051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4424995" y="5650344"/>
                <a:ext cx="2657143" cy="1495238"/>
                <a:chOff x="4424995" y="5650344"/>
                <a:chExt cx="2657143" cy="149523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24995" y="5650344"/>
                  <a:ext cx="2657143" cy="14952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7461685" y="5645582"/>
              <a:ext cx="2669762" cy="3292026"/>
              <a:chOff x="7461685" y="5645582"/>
              <a:chExt cx="2669762" cy="329202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26804" y="3999569"/>
                <a:ext cx="5339524" cy="658405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7464781" y="5648757"/>
                <a:ext cx="2666667" cy="1510059"/>
                <a:chOff x="7464781" y="5648757"/>
                <a:chExt cx="2666667" cy="1510059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464781" y="5648757"/>
                  <a:ext cx="2666667" cy="151005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43061" y="1134851"/>
            <a:ext cx="5601167" cy="17561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63006" y="3114700"/>
            <a:ext cx="6234597" cy="11379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67699" y="2622003"/>
            <a:ext cx="2290138" cy="5687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66161" y="4485704"/>
            <a:ext cx="8774810" cy="31855"/>
            <a:chOff x="1366161" y="4485704"/>
            <a:chExt cx="8774810" cy="318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6161" y="4485704"/>
              <a:ext cx="8774810" cy="318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60783" y="1142857"/>
            <a:ext cx="6171429" cy="8000000"/>
            <a:chOff x="10860783" y="1142857"/>
            <a:chExt cx="6171429" cy="80000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60783" y="1142857"/>
              <a:ext cx="6171429" cy="800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2495" y="598456"/>
            <a:ext cx="16952381" cy="9047619"/>
            <a:chOff x="552495" y="598456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79207" y="-3580866"/>
              <a:ext cx="33904762" cy="180952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95" y="598456"/>
              <a:ext cx="16952381" cy="90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4400000">
            <a:off x="1934622" y="2931909"/>
            <a:ext cx="5165986" cy="63171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9746" y="1527215"/>
            <a:ext cx="7047444" cy="12123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0161" y="5147546"/>
            <a:ext cx="3110529" cy="17731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859343"/>
            <a:ext cx="8181756" cy="1560233"/>
            <a:chOff x="9142857" y="859343"/>
            <a:chExt cx="8181756" cy="15602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859343"/>
              <a:ext cx="8181756" cy="1560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448434"/>
            <a:ext cx="8181756" cy="1847607"/>
            <a:chOff x="9142857" y="2448434"/>
            <a:chExt cx="8181756" cy="18476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448434"/>
              <a:ext cx="8181756" cy="1847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296041"/>
            <a:ext cx="8181756" cy="1794435"/>
            <a:chOff x="9142857" y="4296041"/>
            <a:chExt cx="8181756" cy="17944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4296041"/>
              <a:ext cx="8181756" cy="1794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090476"/>
            <a:ext cx="8181756" cy="1725749"/>
            <a:chOff x="9142857" y="6090476"/>
            <a:chExt cx="8181756" cy="17257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6090476"/>
              <a:ext cx="8181756" cy="1725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869315"/>
            <a:ext cx="8181756" cy="1496104"/>
            <a:chOff x="9142857" y="7869315"/>
            <a:chExt cx="8181756" cy="14961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7869315"/>
              <a:ext cx="8181756" cy="1496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3098" y="1233961"/>
            <a:ext cx="15803163" cy="89579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3160" y="7352642"/>
            <a:ext cx="4225210" cy="1087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93784" y="3060356"/>
            <a:ext cx="1595000" cy="1595000"/>
            <a:chOff x="3593784" y="3060356"/>
            <a:chExt cx="1595000" cy="15950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3784" y="3060356"/>
              <a:ext cx="1595000" cy="1595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13063" y="5546795"/>
            <a:ext cx="1595000" cy="1595000"/>
            <a:chOff x="5313063" y="5546795"/>
            <a:chExt cx="1595000" cy="1595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3063" y="5546795"/>
              <a:ext cx="1595000" cy="1595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74506" y="5558398"/>
            <a:ext cx="1595000" cy="1595000"/>
            <a:chOff x="1874506" y="5558398"/>
            <a:chExt cx="1595000" cy="1595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4506" y="5558398"/>
              <a:ext cx="1595000" cy="1595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5988" y="4940377"/>
            <a:ext cx="1594149" cy="266833"/>
            <a:chOff x="4515988" y="4940377"/>
            <a:chExt cx="1594149" cy="2668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300000">
              <a:off x="4515988" y="4940377"/>
              <a:ext cx="1594149" cy="2668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8488" y="6210879"/>
            <a:ext cx="2005592" cy="266833"/>
            <a:chOff x="3388488" y="6210879"/>
            <a:chExt cx="2005592" cy="266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8488" y="6210879"/>
              <a:ext cx="2005592" cy="2668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72432" y="4940377"/>
            <a:ext cx="1594149" cy="266833"/>
            <a:chOff x="2672432" y="4940377"/>
            <a:chExt cx="1594149" cy="2668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300000">
              <a:off x="2672432" y="4940377"/>
              <a:ext cx="1594149" cy="26683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25569" y="3363251"/>
            <a:ext cx="1292397" cy="9590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88293" y="6009080"/>
            <a:ext cx="1396273" cy="6929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7236" y="6009080"/>
            <a:ext cx="1372663" cy="6834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02704" y="5225972"/>
            <a:ext cx="1537452" cy="5497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3300000">
            <a:off x="4808972" y="4618102"/>
            <a:ext cx="1454350" cy="3712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04114" y="916362"/>
            <a:ext cx="9878513" cy="14048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550191"/>
            <a:ext cx="16952381" cy="9047619"/>
            <a:chOff x="666667" y="550191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550191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262" y="2813455"/>
            <a:ext cx="2915418" cy="1422340"/>
            <a:chOff x="1743262" y="2813455"/>
            <a:chExt cx="2915418" cy="14223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3262" y="2813455"/>
              <a:ext cx="2915418" cy="14223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3262" y="4842730"/>
            <a:ext cx="2915418" cy="1422340"/>
            <a:chOff x="1743262" y="4842730"/>
            <a:chExt cx="2915418" cy="14223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3262" y="4842730"/>
              <a:ext cx="2915418" cy="1422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262" y="6844796"/>
            <a:ext cx="2915418" cy="1422340"/>
            <a:chOff x="1743262" y="6844796"/>
            <a:chExt cx="2915418" cy="14223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3262" y="6844796"/>
              <a:ext cx="2915418" cy="14223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985" y="2821728"/>
            <a:ext cx="4025885" cy="9367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7858" y="5225078"/>
            <a:ext cx="2593115" cy="6194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8985" y="4697019"/>
            <a:ext cx="4472306" cy="17444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6563" y="7227144"/>
            <a:ext cx="2478598" cy="6194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48985" y="6993051"/>
            <a:ext cx="1092392" cy="4778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9058" y="3216154"/>
            <a:ext cx="2833205" cy="619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81247" y="2813455"/>
            <a:ext cx="2541029" cy="765587"/>
            <a:chOff x="11481247" y="2813455"/>
            <a:chExt cx="2541029" cy="7655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1247" y="2813455"/>
              <a:ext cx="2541029" cy="7655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61501" y="2813455"/>
            <a:ext cx="1768523" cy="598936"/>
            <a:chOff x="14661501" y="2813455"/>
            <a:chExt cx="1768523" cy="598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61501" y="2813455"/>
              <a:ext cx="1768523" cy="598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81247" y="4800163"/>
            <a:ext cx="1357603" cy="646648"/>
            <a:chOff x="11481247" y="4800163"/>
            <a:chExt cx="1357603" cy="6466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81247" y="4800163"/>
              <a:ext cx="1357603" cy="6466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86683" y="4875907"/>
            <a:ext cx="1513559" cy="533900"/>
            <a:chOff x="13186683" y="4875907"/>
            <a:chExt cx="1513559" cy="5339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86683" y="4875907"/>
              <a:ext cx="1513559" cy="5339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72585" y="4665600"/>
            <a:ext cx="952651" cy="954513"/>
            <a:chOff x="14972585" y="4665600"/>
            <a:chExt cx="952651" cy="9545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72585" y="4665600"/>
              <a:ext cx="952651" cy="9545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3262" y="4498948"/>
            <a:ext cx="15209765" cy="106177"/>
            <a:chOff x="1743262" y="4498948"/>
            <a:chExt cx="15209765" cy="1061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3262" y="4498948"/>
              <a:ext cx="15209765" cy="1061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43262" y="6516886"/>
            <a:ext cx="15209765" cy="106177"/>
            <a:chOff x="1743262" y="6516886"/>
            <a:chExt cx="15209765" cy="10617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3262" y="6516886"/>
              <a:ext cx="15209765" cy="1061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81247" y="5822975"/>
            <a:ext cx="2134249" cy="433683"/>
            <a:chOff x="11481247" y="5822975"/>
            <a:chExt cx="2134249" cy="43368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81247" y="5822975"/>
              <a:ext cx="2134249" cy="4336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035257" y="4813228"/>
            <a:ext cx="789534" cy="659259"/>
            <a:chOff x="16035257" y="4813228"/>
            <a:chExt cx="789534" cy="65925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35257" y="4813228"/>
              <a:ext cx="789534" cy="6592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61649" y="5852617"/>
            <a:ext cx="1799705" cy="412453"/>
            <a:chOff x="13761649" y="5852617"/>
            <a:chExt cx="1799705" cy="41245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61649" y="5852617"/>
              <a:ext cx="1799705" cy="4124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81247" y="6844796"/>
            <a:ext cx="1204842" cy="1084746"/>
            <a:chOff x="11481247" y="6844796"/>
            <a:chExt cx="1204842" cy="108474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81247" y="6844796"/>
              <a:ext cx="1204842" cy="10847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773140" y="5822975"/>
            <a:ext cx="1270928" cy="410439"/>
            <a:chOff x="15773140" y="5822975"/>
            <a:chExt cx="1270928" cy="4104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73140" y="5822975"/>
              <a:ext cx="1270928" cy="4104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04117" y="916365"/>
            <a:ext cx="7057884" cy="14048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982960" y="3832981"/>
            <a:ext cx="7007585" cy="22833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12969" y="619048"/>
            <a:ext cx="12860639" cy="9047619"/>
            <a:chOff x="4012969" y="619048"/>
            <a:chExt cx="12860639" cy="90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2969" y="619048"/>
              <a:ext cx="12860639" cy="90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</cp:lastModifiedBy>
  <cp:revision>4</cp:revision>
  <dcterms:created xsi:type="dcterms:W3CDTF">2022-07-07T10:36:12Z</dcterms:created>
  <dcterms:modified xsi:type="dcterms:W3CDTF">2022-07-20T04:20:11Z</dcterms:modified>
</cp:coreProperties>
</file>